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0"/>
            <a:ext cx="8534400" cy="320039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DẠY HỌC PHÁT TRIỂN NĂNG LỰC TRONG MÔN KHOA HỌC, TOÁN HỌC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191000"/>
            <a:ext cx="6400800" cy="1752600"/>
          </a:xfrm>
        </p:spPr>
        <p:txBody>
          <a:bodyPr/>
          <a:lstStyle/>
          <a:p>
            <a:r>
              <a:rPr lang="en-US" dirty="0" smtClean="0"/>
              <a:t>PGS. TS. </a:t>
            </a:r>
            <a:r>
              <a:rPr lang="en-US" dirty="0" err="1" smtClean="0"/>
              <a:t>Phạm</a:t>
            </a:r>
            <a:r>
              <a:rPr lang="en-US" dirty="0" smtClean="0"/>
              <a:t> </a:t>
            </a:r>
            <a:r>
              <a:rPr lang="en-US" dirty="0" err="1" smtClean="0"/>
              <a:t>Đức</a:t>
            </a:r>
            <a:r>
              <a:rPr lang="en-US" dirty="0" smtClean="0"/>
              <a:t> </a:t>
            </a:r>
            <a:r>
              <a:rPr lang="en-US" dirty="0" err="1" smtClean="0"/>
              <a:t>Quang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1. GIÁ TRỊ VÀ THÁI ĐỘ; KĨ NĂNG TRONG CÁC MÔN KHOA HỌC, TOÁN HỌC VÀ CÔNG NGHỆ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1.1 </a:t>
            </a:r>
            <a:r>
              <a:rPr lang="en-US" b="1" dirty="0" err="1" smtClean="0"/>
              <a:t>Thái</a:t>
            </a:r>
            <a:r>
              <a:rPr lang="en-US" b="1" dirty="0" smtClean="0"/>
              <a:t> </a:t>
            </a:r>
            <a:r>
              <a:rPr lang="en-US" b="1" dirty="0" err="1" smtClean="0"/>
              <a:t>độ</a:t>
            </a:r>
            <a:r>
              <a:rPr lang="en-US" b="1" dirty="0" smtClean="0"/>
              <a:t>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giá</a:t>
            </a:r>
            <a:r>
              <a:rPr lang="en-US" b="1" dirty="0" smtClean="0"/>
              <a:t> </a:t>
            </a:r>
            <a:r>
              <a:rPr lang="en-US" b="1" dirty="0" err="1" smtClean="0"/>
              <a:t>trị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1.1.1 </a:t>
            </a:r>
            <a:r>
              <a:rPr lang="en-US" b="1" dirty="0" err="1" smtClean="0"/>
              <a:t>Kiến</a:t>
            </a:r>
            <a:r>
              <a:rPr lang="en-US" b="1" dirty="0" smtClean="0"/>
              <a:t> </a:t>
            </a:r>
            <a:r>
              <a:rPr lang="en-US" b="1" dirty="0" err="1" smtClean="0"/>
              <a:t>thức</a:t>
            </a:r>
            <a:r>
              <a:rPr lang="en-US" b="1" dirty="0" smtClean="0"/>
              <a:t> </a:t>
            </a:r>
            <a:r>
              <a:rPr lang="en-US" b="1" dirty="0" err="1" smtClean="0"/>
              <a:t>về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giá</a:t>
            </a:r>
            <a:r>
              <a:rPr lang="en-US" b="1" dirty="0" smtClean="0"/>
              <a:t> </a:t>
            </a:r>
            <a:r>
              <a:rPr lang="en-US" b="1" dirty="0" err="1" smtClean="0"/>
              <a:t>trị</a:t>
            </a:r>
            <a:r>
              <a:rPr lang="en-US" b="1" dirty="0" smtClean="0"/>
              <a:t> </a:t>
            </a:r>
            <a:r>
              <a:rPr lang="en-US" b="1" dirty="0" err="1" smtClean="0"/>
              <a:t>vốn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trong</a:t>
            </a:r>
            <a:r>
              <a:rPr lang="en-US" b="1" dirty="0" smtClean="0"/>
              <a:t> </a:t>
            </a:r>
            <a:r>
              <a:rPr lang="en-US" b="1" dirty="0" err="1" smtClean="0"/>
              <a:t>khoa</a:t>
            </a: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học</a:t>
            </a:r>
            <a:r>
              <a:rPr lang="en-US" b="1" dirty="0" smtClean="0"/>
              <a:t>, </a:t>
            </a:r>
            <a:r>
              <a:rPr lang="en-US" b="1" dirty="0" err="1" smtClean="0"/>
              <a:t>toán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công</a:t>
            </a:r>
            <a:r>
              <a:rPr lang="en-US" b="1" dirty="0" smtClean="0"/>
              <a:t> </a:t>
            </a:r>
            <a:r>
              <a:rPr lang="en-US" b="1" dirty="0" err="1" smtClean="0"/>
              <a:t>nghệ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1.1.2 </a:t>
            </a:r>
            <a:r>
              <a:rPr lang="en-US" b="1" dirty="0" err="1" smtClean="0"/>
              <a:t>Củng</a:t>
            </a:r>
            <a:r>
              <a:rPr lang="en-US" b="1" dirty="0" smtClean="0"/>
              <a:t> </a:t>
            </a:r>
            <a:r>
              <a:rPr lang="en-US" b="1" dirty="0" err="1" smtClean="0"/>
              <a:t>cố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giá</a:t>
            </a:r>
            <a:r>
              <a:rPr lang="en-US" b="1" dirty="0" smtClean="0"/>
              <a:t> </a:t>
            </a:r>
            <a:r>
              <a:rPr lang="en-US" b="1" dirty="0" err="1" smtClean="0"/>
              <a:t>trị</a:t>
            </a:r>
            <a:r>
              <a:rPr lang="en-US" b="1" dirty="0" smtClean="0"/>
              <a:t> </a:t>
            </a:r>
            <a:r>
              <a:rPr lang="en-US" b="1" dirty="0" err="1" smtClean="0"/>
              <a:t>xã</a:t>
            </a:r>
            <a:r>
              <a:rPr lang="en-US" b="1" dirty="0" smtClean="0"/>
              <a:t> </a:t>
            </a:r>
            <a:r>
              <a:rPr lang="en-US" b="1" dirty="0" err="1" smtClean="0"/>
              <a:t>hội</a:t>
            </a:r>
            <a:r>
              <a:rPr lang="en-US" b="1" dirty="0" smtClean="0"/>
              <a:t> </a:t>
            </a:r>
            <a:r>
              <a:rPr lang="en-US" b="1" dirty="0" err="1" smtClean="0"/>
              <a:t>chung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+ </a:t>
            </a:r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dục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ở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trí</a:t>
            </a:r>
            <a:r>
              <a:rPr lang="en-US" dirty="0" smtClean="0"/>
              <a:t> </a:t>
            </a:r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biệt</a:t>
            </a:r>
            <a:r>
              <a:rPr lang="en-US" dirty="0" smtClean="0"/>
              <a:t> </a:t>
            </a:r>
            <a:r>
              <a:rPr lang="en-US" dirty="0" err="1" smtClean="0"/>
              <a:t>mạnh</a:t>
            </a:r>
            <a:r>
              <a:rPr lang="en-US" dirty="0" smtClean="0"/>
              <a:t> </a:t>
            </a:r>
            <a:r>
              <a:rPr lang="en-US" dirty="0" err="1" smtClean="0"/>
              <a:t>mẽ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nuôi</a:t>
            </a:r>
            <a:r>
              <a:rPr lang="en-US" dirty="0" smtClean="0"/>
              <a:t> </a:t>
            </a:r>
            <a:r>
              <a:rPr lang="en-US" dirty="0" err="1" smtClean="0"/>
              <a:t>dưỡng</a:t>
            </a:r>
            <a:r>
              <a:rPr lang="en-US" dirty="0" smtClean="0"/>
              <a:t> </a:t>
            </a:r>
            <a:r>
              <a:rPr lang="en-US" dirty="0" err="1" smtClean="0"/>
              <a:t>ba</a:t>
            </a:r>
            <a:r>
              <a:rPr lang="en-US" dirty="0" smtClean="0"/>
              <a:t> </a:t>
            </a:r>
            <a:r>
              <a:rPr lang="en-US" dirty="0" err="1" smtClean="0"/>
              <a:t>thái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trị-sự</a:t>
            </a:r>
            <a:r>
              <a:rPr lang="en-US" dirty="0" smtClean="0"/>
              <a:t> </a:t>
            </a:r>
            <a:r>
              <a:rPr lang="en-US" dirty="0" err="1" smtClean="0"/>
              <a:t>tò</a:t>
            </a:r>
            <a:r>
              <a:rPr lang="en-US" dirty="0" smtClean="0"/>
              <a:t> </a:t>
            </a:r>
            <a:r>
              <a:rPr lang="en-US" dirty="0" err="1" smtClean="0"/>
              <a:t>mò</a:t>
            </a:r>
            <a:r>
              <a:rPr lang="en-US" dirty="0" smtClean="0"/>
              <a:t>, </a:t>
            </a:r>
            <a:r>
              <a:rPr lang="en-US" dirty="0" err="1" smtClean="0"/>
              <a:t>cởi</a:t>
            </a:r>
            <a:r>
              <a:rPr lang="en-US" dirty="0" smtClean="0"/>
              <a:t> </a:t>
            </a: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ý </a:t>
            </a:r>
            <a:r>
              <a:rPr lang="en-US" dirty="0" err="1" smtClean="0"/>
              <a:t>tưởng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hoài</a:t>
            </a:r>
            <a:r>
              <a:rPr lang="en-US" dirty="0" smtClean="0"/>
              <a:t> </a:t>
            </a:r>
            <a:r>
              <a:rPr lang="en-US" dirty="0" err="1" smtClean="0"/>
              <a:t>nghi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tò</a:t>
            </a:r>
            <a:r>
              <a:rPr lang="en-US" dirty="0" smtClean="0"/>
              <a:t> </a:t>
            </a:r>
            <a:r>
              <a:rPr lang="en-US" dirty="0" err="1" smtClean="0"/>
              <a:t>mò</a:t>
            </a:r>
            <a:endParaRPr lang="en-US" dirty="0" smtClean="0"/>
          </a:p>
          <a:p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ý </a:t>
            </a:r>
            <a:r>
              <a:rPr lang="en-US" dirty="0" err="1" smtClean="0"/>
              <a:t>tưởng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endParaRPr lang="en-US" dirty="0" smtClean="0"/>
          </a:p>
          <a:p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hoài</a:t>
            </a:r>
            <a:r>
              <a:rPr lang="en-US" dirty="0" smtClean="0"/>
              <a:t> </a:t>
            </a:r>
            <a:r>
              <a:rPr lang="en-US" dirty="0" err="1" smtClean="0"/>
              <a:t>nghi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1.1.3 </a:t>
            </a:r>
            <a:r>
              <a:rPr lang="en-US" b="1" dirty="0" err="1" smtClean="0"/>
              <a:t>Giá</a:t>
            </a:r>
            <a:r>
              <a:rPr lang="en-US" b="1" dirty="0" smtClean="0"/>
              <a:t> </a:t>
            </a:r>
            <a:r>
              <a:rPr lang="en-US" b="1" dirty="0" err="1" smtClean="0"/>
              <a:t>trị</a:t>
            </a:r>
            <a:r>
              <a:rPr lang="en-US" b="1" dirty="0" smtClean="0"/>
              <a:t> </a:t>
            </a:r>
            <a:r>
              <a:rPr lang="en-US" b="1" dirty="0" err="1" smtClean="0"/>
              <a:t>xã</a:t>
            </a:r>
            <a:r>
              <a:rPr lang="en-US" b="1" dirty="0" smtClean="0"/>
              <a:t> </a:t>
            </a:r>
            <a:r>
              <a:rPr lang="en-US" b="1" dirty="0" err="1" smtClean="0"/>
              <a:t>hội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Khoa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, </a:t>
            </a:r>
            <a:r>
              <a:rPr lang="en-US" b="1" dirty="0" err="1" smtClean="0"/>
              <a:t>Toán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Công</a:t>
            </a:r>
            <a:r>
              <a:rPr lang="en-US" b="1" dirty="0" smtClean="0"/>
              <a:t> </a:t>
            </a:r>
            <a:r>
              <a:rPr lang="en-US" b="1" dirty="0" err="1" smtClean="0"/>
              <a:t>nghệ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1.1.4 </a:t>
            </a:r>
            <a:r>
              <a:rPr lang="en-US" b="1" dirty="0" err="1" smtClean="0"/>
              <a:t>Thái</a:t>
            </a:r>
            <a:r>
              <a:rPr lang="en-US" b="1" dirty="0" smtClean="0"/>
              <a:t> </a:t>
            </a:r>
            <a:r>
              <a:rPr lang="en-US" b="1" dirty="0" err="1" smtClean="0"/>
              <a:t>độ</a:t>
            </a:r>
            <a:r>
              <a:rPr lang="en-US" b="1" dirty="0" smtClean="0"/>
              <a:t> </a:t>
            </a:r>
            <a:r>
              <a:rPr lang="en-US" b="1" dirty="0" err="1" smtClean="0"/>
              <a:t>hướng</a:t>
            </a:r>
            <a:r>
              <a:rPr lang="en-US" b="1" dirty="0" smtClean="0"/>
              <a:t> </a:t>
            </a:r>
            <a:r>
              <a:rPr lang="en-US" b="1" dirty="0" err="1" smtClean="0"/>
              <a:t>tới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r>
              <a:rPr lang="en-US" b="1" dirty="0" smtClean="0"/>
              <a:t> </a:t>
            </a:r>
            <a:r>
              <a:rPr lang="en-US" b="1" dirty="0" err="1" smtClean="0"/>
              <a:t>khoa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, </a:t>
            </a:r>
            <a:r>
              <a:rPr lang="en-US" b="1" dirty="0" err="1" smtClean="0"/>
              <a:t>toán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công</a:t>
            </a:r>
            <a:r>
              <a:rPr lang="en-US" b="1" dirty="0" smtClean="0"/>
              <a:t> </a:t>
            </a:r>
            <a:r>
              <a:rPr lang="en-US" b="1" dirty="0" err="1" smtClean="0"/>
              <a:t>nghệ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1.2.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kĩ</a:t>
            </a:r>
            <a:r>
              <a:rPr lang="en-US" b="1" dirty="0" smtClean="0"/>
              <a:t> </a:t>
            </a:r>
            <a:r>
              <a:rPr lang="en-US" b="1" dirty="0" err="1" smtClean="0"/>
              <a:t>năng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1.2.1 </a:t>
            </a:r>
            <a:r>
              <a:rPr lang="en-US" dirty="0" err="1" smtClean="0"/>
              <a:t>Kĩ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ước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+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+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+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+ </a:t>
            </a:r>
            <a:r>
              <a:rPr lang="en-US" dirty="0" err="1" smtClean="0"/>
              <a:t>Ước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1.2.2 </a:t>
            </a:r>
            <a:r>
              <a:rPr lang="en-US" dirty="0" err="1" smtClean="0"/>
              <a:t>Thao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th</a:t>
            </a:r>
            <a:r>
              <a:rPr lang="vi-VN" dirty="0" smtClean="0"/>
              <a:t>ực hiện và quan sát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1.2.3</a:t>
            </a:r>
            <a:r>
              <a:rPr lang="vi-VN" dirty="0" smtClean="0"/>
              <a:t> K</a:t>
            </a:r>
            <a:r>
              <a:rPr lang="en-US" dirty="0" smtClean="0"/>
              <a:t>ĩ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giao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,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,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nghệ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1.2.4 </a:t>
            </a:r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hồi</a:t>
            </a:r>
            <a:r>
              <a:rPr lang="en-US" dirty="0" smtClean="0"/>
              <a:t> </a:t>
            </a:r>
            <a:r>
              <a:rPr lang="en-US" dirty="0" err="1" smtClean="0"/>
              <a:t>mang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phê</a:t>
            </a:r>
            <a:r>
              <a:rPr lang="en-US" dirty="0" smtClean="0"/>
              <a:t> </a:t>
            </a:r>
            <a:r>
              <a:rPr lang="en-US" dirty="0" err="1" smtClean="0"/>
              <a:t>phán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5541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2. HỌC TẬP HIỆU QUẢ VÀ GIẢNG DẠY HIỆU QUẢ (THEO HƯỚNG PHÁT TRIỂN NĂNG </a:t>
            </a:r>
            <a:r>
              <a:rPr lang="en-US" sz="3600" b="1" dirty="0" smtClean="0"/>
              <a:t>LỰC)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i="1" dirty="0" smtClean="0"/>
              <a:t>2.1 </a:t>
            </a:r>
            <a:r>
              <a:rPr lang="en-US" i="1" dirty="0" err="1" smtClean="0"/>
              <a:t>Học</a:t>
            </a:r>
            <a:r>
              <a:rPr lang="en-US" i="1" dirty="0" smtClean="0"/>
              <a:t> </a:t>
            </a:r>
            <a:r>
              <a:rPr lang="en-US" i="1" dirty="0" err="1" smtClean="0"/>
              <a:t>tập</a:t>
            </a:r>
            <a:r>
              <a:rPr lang="en-US" i="1" dirty="0" smtClean="0"/>
              <a:t> </a:t>
            </a:r>
            <a:r>
              <a:rPr lang="en-US" i="1" dirty="0" err="1" smtClean="0"/>
              <a:t>hiệu</a:t>
            </a:r>
            <a:r>
              <a:rPr lang="en-US" i="1" dirty="0" smtClean="0"/>
              <a:t> </a:t>
            </a:r>
            <a:r>
              <a:rPr lang="en-US" i="1" dirty="0" err="1" smtClean="0"/>
              <a:t>quả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2.1.1 </a:t>
            </a:r>
            <a:r>
              <a:rPr lang="en-US" i="1" dirty="0" err="1" smtClean="0"/>
              <a:t>Học</a:t>
            </a:r>
            <a:r>
              <a:rPr lang="en-US" i="1" dirty="0" smtClean="0"/>
              <a:t> </a:t>
            </a:r>
            <a:r>
              <a:rPr lang="en-US" i="1" dirty="0" err="1" smtClean="0"/>
              <a:t>tập</a:t>
            </a:r>
            <a:r>
              <a:rPr lang="en-US" i="1" dirty="0" smtClean="0"/>
              <a:t> </a:t>
            </a:r>
            <a:r>
              <a:rPr lang="en-US" i="1" dirty="0" err="1" smtClean="0"/>
              <a:t>không</a:t>
            </a:r>
            <a:r>
              <a:rPr lang="en-US" i="1" dirty="0" smtClean="0"/>
              <a:t> </a:t>
            </a:r>
            <a:r>
              <a:rPr lang="en-US" i="1" dirty="0" err="1" smtClean="0"/>
              <a:t>nhất</a:t>
            </a:r>
            <a:r>
              <a:rPr lang="en-US" i="1" dirty="0" smtClean="0"/>
              <a:t> </a:t>
            </a:r>
            <a:r>
              <a:rPr lang="en-US" i="1" dirty="0" err="1" smtClean="0"/>
              <a:t>thiết</a:t>
            </a:r>
            <a:r>
              <a:rPr lang="en-US" i="1" dirty="0" smtClean="0"/>
              <a:t> </a:t>
            </a:r>
            <a:r>
              <a:rPr lang="en-US" i="1" dirty="0" err="1" smtClean="0"/>
              <a:t>phải</a:t>
            </a:r>
            <a:r>
              <a:rPr lang="en-US" i="1" dirty="0" smtClean="0"/>
              <a:t> </a:t>
            </a:r>
            <a:r>
              <a:rPr lang="en-US" i="1" dirty="0" err="1" smtClean="0"/>
              <a:t>là</a:t>
            </a:r>
            <a:r>
              <a:rPr lang="en-US" i="1" dirty="0" smtClean="0"/>
              <a:t> </a:t>
            </a:r>
            <a:r>
              <a:rPr lang="en-US" i="1" dirty="0" err="1" smtClean="0"/>
              <a:t>kết</a:t>
            </a:r>
            <a:r>
              <a:rPr lang="en-US" i="1" dirty="0" smtClean="0"/>
              <a:t> </a:t>
            </a:r>
            <a:r>
              <a:rPr lang="en-US" i="1" dirty="0" err="1" smtClean="0"/>
              <a:t>quả</a:t>
            </a:r>
            <a:r>
              <a:rPr lang="en-US" i="1" dirty="0" smtClean="0"/>
              <a:t> </a:t>
            </a:r>
            <a:r>
              <a:rPr lang="en-US" i="1" dirty="0" err="1" smtClean="0"/>
              <a:t>của</a:t>
            </a:r>
            <a:r>
              <a:rPr lang="en-US" i="1" dirty="0" smtClean="0"/>
              <a:t> </a:t>
            </a:r>
            <a:r>
              <a:rPr lang="en-US" i="1" dirty="0" err="1" smtClean="0"/>
              <a:t>việc</a:t>
            </a:r>
            <a:r>
              <a:rPr lang="en-US" i="1" dirty="0" smtClean="0"/>
              <a:t> </a:t>
            </a:r>
            <a:r>
              <a:rPr lang="en-US" i="1" dirty="0" err="1" smtClean="0"/>
              <a:t>giảng</a:t>
            </a:r>
            <a:r>
              <a:rPr lang="en-US" i="1" dirty="0" smtClean="0"/>
              <a:t> </a:t>
            </a:r>
            <a:r>
              <a:rPr lang="en-US" i="1" dirty="0" err="1" smtClean="0"/>
              <a:t>dạy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2.1.2 </a:t>
            </a:r>
            <a:r>
              <a:rPr lang="en-US" i="1" dirty="0" err="1" smtClean="0"/>
              <a:t>Những</a:t>
            </a:r>
            <a:r>
              <a:rPr lang="en-US" i="1" dirty="0" smtClean="0"/>
              <a:t> </a:t>
            </a:r>
            <a:r>
              <a:rPr lang="en-US" i="1" dirty="0" err="1" smtClean="0"/>
              <a:t>gì</a:t>
            </a:r>
            <a:r>
              <a:rPr lang="en-US" i="1" dirty="0" smtClean="0"/>
              <a:t> </a:t>
            </a:r>
            <a:r>
              <a:rPr lang="en-US" i="1" dirty="0" err="1" smtClean="0"/>
              <a:t>học</a:t>
            </a:r>
            <a:r>
              <a:rPr lang="en-US" i="1" dirty="0" smtClean="0"/>
              <a:t> </a:t>
            </a:r>
            <a:r>
              <a:rPr lang="en-US" i="1" dirty="0" err="1" smtClean="0"/>
              <a:t>sinh</a:t>
            </a:r>
            <a:r>
              <a:rPr lang="en-US" i="1" dirty="0" smtClean="0"/>
              <a:t> </a:t>
            </a:r>
            <a:r>
              <a:rPr lang="en-US" i="1" dirty="0" err="1" smtClean="0"/>
              <a:t>học</a:t>
            </a:r>
            <a:r>
              <a:rPr lang="en-US" i="1" dirty="0" smtClean="0"/>
              <a:t> </a:t>
            </a:r>
            <a:r>
              <a:rPr lang="en-US" i="1" dirty="0" err="1" smtClean="0"/>
              <a:t>bị</a:t>
            </a:r>
            <a:r>
              <a:rPr lang="en-US" i="1" dirty="0" smtClean="0"/>
              <a:t> </a:t>
            </a:r>
            <a:r>
              <a:rPr lang="en-US" i="1" dirty="0" err="1" smtClean="0"/>
              <a:t>ảnh</a:t>
            </a:r>
            <a:r>
              <a:rPr lang="en-US" i="1" dirty="0" smtClean="0"/>
              <a:t> </a:t>
            </a:r>
            <a:r>
              <a:rPr lang="en-US" i="1" dirty="0" err="1" smtClean="0"/>
              <a:t>hưởng</a:t>
            </a:r>
            <a:r>
              <a:rPr lang="en-US" i="1" dirty="0" smtClean="0"/>
              <a:t> </a:t>
            </a:r>
            <a:r>
              <a:rPr lang="en-US" i="1" dirty="0" err="1" smtClean="0"/>
              <a:t>bởi</a:t>
            </a:r>
            <a:r>
              <a:rPr lang="en-US" i="1" dirty="0" smtClean="0"/>
              <a:t> </a:t>
            </a:r>
            <a:r>
              <a:rPr lang="en-US" i="1" dirty="0" err="1" smtClean="0"/>
              <a:t>những</a:t>
            </a:r>
            <a:r>
              <a:rPr lang="en-US" i="1" dirty="0" smtClean="0"/>
              <a:t> ý </a:t>
            </a:r>
            <a:r>
              <a:rPr lang="en-US" i="1" dirty="0" err="1" smtClean="0"/>
              <a:t>tưởng</a:t>
            </a:r>
            <a:r>
              <a:rPr lang="en-US" i="1" dirty="0" smtClean="0"/>
              <a:t> </a:t>
            </a:r>
            <a:r>
              <a:rPr lang="en-US" i="1" dirty="0" err="1" smtClean="0"/>
              <a:t>hiện</a:t>
            </a:r>
            <a:r>
              <a:rPr lang="en-US" i="1" dirty="0" smtClean="0"/>
              <a:t> </a:t>
            </a:r>
            <a:r>
              <a:rPr lang="en-US" i="1" dirty="0" err="1" smtClean="0"/>
              <a:t>tại</a:t>
            </a:r>
            <a:r>
              <a:rPr lang="en-US" i="1" dirty="0" smtClean="0"/>
              <a:t> </a:t>
            </a:r>
            <a:r>
              <a:rPr lang="en-US" i="1" dirty="0" err="1" smtClean="0"/>
              <a:t>của</a:t>
            </a:r>
            <a:r>
              <a:rPr lang="en-US" i="1" dirty="0" smtClean="0"/>
              <a:t> </a:t>
            </a:r>
            <a:r>
              <a:rPr lang="en-US" i="1" dirty="0" err="1" smtClean="0"/>
              <a:t>họ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2.1.3 </a:t>
            </a:r>
            <a:r>
              <a:rPr lang="en-US" i="1" dirty="0" err="1" smtClean="0"/>
              <a:t>Tiến</a:t>
            </a:r>
            <a:r>
              <a:rPr lang="en-US" i="1" dirty="0" smtClean="0"/>
              <a:t> </a:t>
            </a:r>
            <a:r>
              <a:rPr lang="en-US" i="1" dirty="0" err="1" smtClean="0"/>
              <a:t>bộ</a:t>
            </a:r>
            <a:r>
              <a:rPr lang="en-US" i="1" dirty="0" smtClean="0"/>
              <a:t> </a:t>
            </a:r>
            <a:r>
              <a:rPr lang="en-US" i="1" dirty="0" err="1" smtClean="0"/>
              <a:t>trong</a:t>
            </a:r>
            <a:r>
              <a:rPr lang="en-US" i="1" dirty="0" smtClean="0"/>
              <a:t> </a:t>
            </a:r>
            <a:r>
              <a:rPr lang="en-US" i="1" dirty="0" err="1" smtClean="0"/>
              <a:t>học</a:t>
            </a:r>
            <a:r>
              <a:rPr lang="en-US" i="1" dirty="0" smtClean="0"/>
              <a:t> </a:t>
            </a:r>
            <a:r>
              <a:rPr lang="en-US" i="1" dirty="0" err="1" smtClean="0"/>
              <a:t>tập</a:t>
            </a:r>
            <a:r>
              <a:rPr lang="en-US" i="1" dirty="0" smtClean="0"/>
              <a:t> </a:t>
            </a:r>
            <a:r>
              <a:rPr lang="en-US" i="1" dirty="0" err="1" smtClean="0"/>
              <a:t>thường</a:t>
            </a:r>
            <a:r>
              <a:rPr lang="en-US" i="1" dirty="0" smtClean="0"/>
              <a:t> </a:t>
            </a:r>
            <a:r>
              <a:rPr lang="en-US" i="1" dirty="0" err="1" smtClean="0"/>
              <a:t>từ</a:t>
            </a:r>
            <a:r>
              <a:rPr lang="en-US" i="1" dirty="0" smtClean="0"/>
              <a:t> </a:t>
            </a:r>
            <a:r>
              <a:rPr lang="en-US" i="1" dirty="0" err="1" smtClean="0"/>
              <a:t>cụ</a:t>
            </a:r>
            <a:r>
              <a:rPr lang="en-US" i="1" dirty="0" smtClean="0"/>
              <a:t> </a:t>
            </a:r>
            <a:r>
              <a:rPr lang="en-US" i="1" dirty="0" err="1" smtClean="0"/>
              <a:t>thể</a:t>
            </a:r>
            <a:r>
              <a:rPr lang="en-US" i="1" dirty="0" smtClean="0"/>
              <a:t> </a:t>
            </a:r>
            <a:r>
              <a:rPr lang="en-US" i="1" dirty="0" err="1" smtClean="0"/>
              <a:t>đến</a:t>
            </a:r>
            <a:r>
              <a:rPr lang="en-US" i="1" dirty="0" smtClean="0"/>
              <a:t> </a:t>
            </a:r>
            <a:r>
              <a:rPr lang="en-US" i="1" dirty="0" err="1" smtClean="0"/>
              <a:t>trừu</a:t>
            </a:r>
            <a:r>
              <a:rPr lang="en-US" i="1" dirty="0" smtClean="0"/>
              <a:t> </a:t>
            </a:r>
            <a:r>
              <a:rPr lang="en-US" i="1" dirty="0" err="1" smtClean="0"/>
              <a:t>tượng</a:t>
            </a:r>
            <a:r>
              <a:rPr lang="en-US" i="1" dirty="0" smtClean="0"/>
              <a:t>.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2.1.4 </a:t>
            </a:r>
            <a:r>
              <a:rPr lang="en-US" i="1" dirty="0" err="1" smtClean="0"/>
              <a:t>Mọi</a:t>
            </a:r>
            <a:r>
              <a:rPr lang="en-US" i="1" dirty="0" smtClean="0"/>
              <a:t> </a:t>
            </a:r>
            <a:r>
              <a:rPr lang="en-US" i="1" dirty="0" err="1" smtClean="0"/>
              <a:t>người</a:t>
            </a:r>
            <a:r>
              <a:rPr lang="en-US" i="1" dirty="0" smtClean="0"/>
              <a:t> </a:t>
            </a:r>
            <a:r>
              <a:rPr lang="en-US" i="1" dirty="0" err="1" smtClean="0"/>
              <a:t>học</a:t>
            </a:r>
            <a:r>
              <a:rPr lang="en-US" i="1" dirty="0" smtClean="0"/>
              <a:t> </a:t>
            </a:r>
            <a:r>
              <a:rPr lang="en-US" i="1" dirty="0" err="1" smtClean="0"/>
              <a:t>cách</a:t>
            </a:r>
            <a:r>
              <a:rPr lang="en-US" i="1" dirty="0" smtClean="0"/>
              <a:t> </a:t>
            </a:r>
            <a:r>
              <a:rPr lang="en-US" i="1" dirty="0" err="1" smtClean="0"/>
              <a:t>làm</a:t>
            </a:r>
            <a:r>
              <a:rPr lang="en-US" i="1" dirty="0" smtClean="0"/>
              <a:t> </a:t>
            </a:r>
            <a:r>
              <a:rPr lang="en-US" i="1" dirty="0" err="1" smtClean="0"/>
              <a:t>tốt</a:t>
            </a:r>
            <a:r>
              <a:rPr lang="en-US" i="1" dirty="0" smtClean="0"/>
              <a:t> </a:t>
            </a:r>
            <a:r>
              <a:rPr lang="en-US" i="1" dirty="0" err="1" smtClean="0"/>
              <a:t>Chỉ</a:t>
            </a:r>
            <a:r>
              <a:rPr lang="en-US" i="1" dirty="0" smtClean="0"/>
              <a:t> </a:t>
            </a:r>
            <a:r>
              <a:rPr lang="en-US" i="1" dirty="0" err="1" smtClean="0"/>
              <a:t>những</a:t>
            </a:r>
            <a:r>
              <a:rPr lang="en-US" i="1" dirty="0" smtClean="0"/>
              <a:t> </a:t>
            </a:r>
            <a:r>
              <a:rPr lang="en-US" i="1" dirty="0" err="1" smtClean="0"/>
              <a:t>gì</a:t>
            </a:r>
            <a:r>
              <a:rPr lang="en-US" i="1" dirty="0" smtClean="0"/>
              <a:t> </a:t>
            </a:r>
            <a:r>
              <a:rPr lang="en-US" i="1" dirty="0" err="1" smtClean="0"/>
              <a:t>họ</a:t>
            </a:r>
            <a:r>
              <a:rPr lang="en-US" i="1" dirty="0" smtClean="0"/>
              <a:t> </a:t>
            </a:r>
            <a:r>
              <a:rPr lang="en-US" i="1" dirty="0" err="1" smtClean="0"/>
              <a:t>thực</a:t>
            </a:r>
            <a:r>
              <a:rPr lang="en-US" i="1" dirty="0" smtClean="0"/>
              <a:t> </a:t>
            </a:r>
            <a:r>
              <a:rPr lang="en-US" i="1" dirty="0" err="1" smtClean="0"/>
              <a:t>hành</a:t>
            </a:r>
            <a:r>
              <a:rPr lang="en-US" i="1" dirty="0" smtClean="0"/>
              <a:t> </a:t>
            </a:r>
            <a:r>
              <a:rPr lang="en-US" i="1" dirty="0" err="1" smtClean="0"/>
              <a:t>Thực</a:t>
            </a:r>
            <a:r>
              <a:rPr lang="en-US" i="1" dirty="0" smtClean="0"/>
              <a:t> </a:t>
            </a:r>
            <a:r>
              <a:rPr lang="en-US" i="1" dirty="0" err="1" smtClean="0"/>
              <a:t>hiện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2.1.5 </a:t>
            </a:r>
            <a:r>
              <a:rPr lang="en-US" i="1" dirty="0" err="1" smtClean="0"/>
              <a:t>Học</a:t>
            </a:r>
            <a:r>
              <a:rPr lang="en-US" i="1" dirty="0" smtClean="0"/>
              <a:t> </a:t>
            </a:r>
            <a:r>
              <a:rPr lang="en-US" i="1" dirty="0" err="1" smtClean="0"/>
              <a:t>tập</a:t>
            </a:r>
            <a:r>
              <a:rPr lang="en-US" i="1" dirty="0" smtClean="0"/>
              <a:t> </a:t>
            </a:r>
            <a:r>
              <a:rPr lang="en-US" i="1" dirty="0" err="1" smtClean="0"/>
              <a:t>hiệu</a:t>
            </a:r>
            <a:r>
              <a:rPr lang="en-US" i="1" dirty="0" smtClean="0"/>
              <a:t> </a:t>
            </a:r>
            <a:r>
              <a:rPr lang="en-US" i="1" dirty="0" err="1" smtClean="0"/>
              <a:t>quả</a:t>
            </a:r>
            <a:r>
              <a:rPr lang="en-US" i="1" dirty="0" smtClean="0"/>
              <a:t> </a:t>
            </a:r>
            <a:r>
              <a:rPr lang="en-US" i="1" dirty="0" err="1" smtClean="0"/>
              <a:t>bởi</a:t>
            </a:r>
            <a:r>
              <a:rPr lang="en-US" i="1" dirty="0" smtClean="0"/>
              <a:t> </a:t>
            </a:r>
            <a:r>
              <a:rPr lang="en-US" i="1" dirty="0" err="1" smtClean="0"/>
              <a:t>học</a:t>
            </a:r>
            <a:r>
              <a:rPr lang="en-US" i="1" dirty="0" smtClean="0"/>
              <a:t> </a:t>
            </a:r>
            <a:r>
              <a:rPr lang="en-US" i="1" dirty="0" err="1" smtClean="0"/>
              <a:t>sinh</a:t>
            </a:r>
            <a:r>
              <a:rPr lang="en-US" i="1" dirty="0" smtClean="0"/>
              <a:t> </a:t>
            </a:r>
            <a:r>
              <a:rPr lang="en-US" i="1" dirty="0" err="1" smtClean="0"/>
              <a:t>Yêu</a:t>
            </a:r>
            <a:r>
              <a:rPr lang="en-US" i="1" dirty="0" smtClean="0"/>
              <a:t> </a:t>
            </a:r>
            <a:r>
              <a:rPr lang="en-US" i="1" dirty="0" err="1" smtClean="0"/>
              <a:t>cầu</a:t>
            </a:r>
            <a:r>
              <a:rPr lang="en-US" i="1" dirty="0" smtClean="0"/>
              <a:t> </a:t>
            </a:r>
            <a:r>
              <a:rPr lang="en-US" i="1" dirty="0" err="1" smtClean="0"/>
              <a:t>Phản</a:t>
            </a:r>
            <a:r>
              <a:rPr lang="en-US" i="1" dirty="0" smtClean="0"/>
              <a:t> </a:t>
            </a:r>
            <a:r>
              <a:rPr lang="en-US" i="1" dirty="0" err="1" smtClean="0"/>
              <a:t>hồi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2.1.6 </a:t>
            </a:r>
            <a:r>
              <a:rPr lang="en-US" i="1" dirty="0" err="1" smtClean="0"/>
              <a:t>Kỳ</a:t>
            </a:r>
            <a:r>
              <a:rPr lang="en-US" i="1" dirty="0" smtClean="0"/>
              <a:t> </a:t>
            </a:r>
            <a:r>
              <a:rPr lang="en-US" i="1" dirty="0" err="1" smtClean="0"/>
              <a:t>vọng</a:t>
            </a:r>
            <a:r>
              <a:rPr lang="en-US" i="1" dirty="0" smtClean="0"/>
              <a:t> </a:t>
            </a:r>
            <a:r>
              <a:rPr lang="en-US" i="1" dirty="0" err="1" smtClean="0"/>
              <a:t>Ảnh</a:t>
            </a:r>
            <a:r>
              <a:rPr lang="en-US" i="1" dirty="0" smtClean="0"/>
              <a:t> </a:t>
            </a:r>
            <a:r>
              <a:rPr lang="en-US" i="1" dirty="0" err="1" smtClean="0"/>
              <a:t>hưởng</a:t>
            </a:r>
            <a:r>
              <a:rPr lang="en-US" i="1" dirty="0" smtClean="0"/>
              <a:t> </a:t>
            </a:r>
            <a:r>
              <a:rPr lang="en-US" i="1" dirty="0" err="1" smtClean="0"/>
              <a:t>đến</a:t>
            </a:r>
            <a:r>
              <a:rPr lang="en-US" i="1" dirty="0" smtClean="0"/>
              <a:t> </a:t>
            </a:r>
            <a:r>
              <a:rPr lang="en-US" i="1" dirty="0" err="1" smtClean="0"/>
              <a:t>Hiệu</a:t>
            </a:r>
            <a:r>
              <a:rPr lang="en-US" i="1" dirty="0" smtClean="0"/>
              <a:t> </a:t>
            </a:r>
            <a:r>
              <a:rPr lang="en-US" i="1" dirty="0" err="1" smtClean="0"/>
              <a:t>suất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2.2.2 GIẢNG DẠY, TOÁN HỌC, KHOA HỌC VÀ CÔNG NGHỆ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2.2.2.1 </a:t>
            </a:r>
            <a:r>
              <a:rPr lang="en-US" b="1" dirty="0" err="1" smtClean="0"/>
              <a:t>Việc</a:t>
            </a:r>
            <a:r>
              <a:rPr lang="en-US" b="1" dirty="0" smtClean="0"/>
              <a:t> </a:t>
            </a:r>
            <a:r>
              <a:rPr lang="en-US" b="1" dirty="0" err="1" smtClean="0"/>
              <a:t>giảng</a:t>
            </a:r>
            <a:r>
              <a:rPr lang="en-US" b="1" dirty="0" smtClean="0"/>
              <a:t> </a:t>
            </a:r>
            <a:r>
              <a:rPr lang="en-US" b="1" dirty="0" err="1" smtClean="0"/>
              <a:t>dạy</a:t>
            </a:r>
            <a:r>
              <a:rPr lang="en-US" b="1" dirty="0" smtClean="0"/>
              <a:t> </a:t>
            </a:r>
            <a:r>
              <a:rPr lang="en-US" b="1" dirty="0" err="1" smtClean="0"/>
              <a:t>phải</a:t>
            </a:r>
            <a:r>
              <a:rPr lang="en-US" b="1" dirty="0" smtClean="0"/>
              <a:t> </a:t>
            </a:r>
            <a:r>
              <a:rPr lang="en-US" b="1" dirty="0" err="1" smtClean="0"/>
              <a:t>phù</a:t>
            </a:r>
            <a:r>
              <a:rPr lang="en-US" b="1" dirty="0" smtClean="0"/>
              <a:t> </a:t>
            </a:r>
            <a:r>
              <a:rPr lang="en-US" b="1" dirty="0" err="1" smtClean="0"/>
              <a:t>hợp</a:t>
            </a:r>
            <a:r>
              <a:rPr lang="en-US" b="1" dirty="0" smtClean="0"/>
              <a:t> </a:t>
            </a:r>
            <a:r>
              <a:rPr lang="en-US" b="1" dirty="0" err="1" smtClean="0"/>
              <a:t>với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chất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yêu</a:t>
            </a:r>
            <a:r>
              <a:rPr lang="en-US" b="1" dirty="0" smtClean="0"/>
              <a:t> </a:t>
            </a:r>
            <a:r>
              <a:rPr lang="en-US" b="1" dirty="0" err="1" smtClean="0"/>
              <a:t>cầu</a:t>
            </a:r>
            <a:r>
              <a:rPr lang="en-US" b="1" dirty="0" smtClean="0"/>
              <a:t> </a:t>
            </a:r>
            <a:r>
              <a:rPr lang="en-US" b="1" dirty="0" err="1" smtClean="0"/>
              <a:t>khoa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endParaRPr lang="en-US" b="1" dirty="0" smtClean="0"/>
          </a:p>
          <a:p>
            <a:pPr>
              <a:buNone/>
            </a:pPr>
            <a:r>
              <a:rPr lang="en-US" i="1" dirty="0" smtClean="0"/>
              <a:t>+ </a:t>
            </a:r>
            <a:r>
              <a:rPr lang="en-US" i="1" dirty="0" err="1" smtClean="0"/>
              <a:t>Bắt</a:t>
            </a:r>
            <a:r>
              <a:rPr lang="en-US" i="1" dirty="0" smtClean="0"/>
              <a:t> </a:t>
            </a:r>
            <a:r>
              <a:rPr lang="en-US" i="1" dirty="0" err="1" smtClean="0"/>
              <a:t>đầu</a:t>
            </a:r>
            <a:r>
              <a:rPr lang="en-US" i="1" dirty="0" smtClean="0"/>
              <a:t> </a:t>
            </a:r>
            <a:r>
              <a:rPr lang="en-US" i="1" dirty="0" err="1" smtClean="0"/>
              <a:t>với</a:t>
            </a:r>
            <a:r>
              <a:rPr lang="en-US" i="1" dirty="0" smtClean="0"/>
              <a:t> </a:t>
            </a:r>
            <a:r>
              <a:rPr lang="en-US" i="1" dirty="0" err="1" smtClean="0"/>
              <a:t>câu</a:t>
            </a:r>
            <a:r>
              <a:rPr lang="en-US" i="1" dirty="0" smtClean="0"/>
              <a:t> </a:t>
            </a:r>
            <a:r>
              <a:rPr lang="en-US" i="1" dirty="0" err="1" smtClean="0"/>
              <a:t>hỏi</a:t>
            </a:r>
            <a:r>
              <a:rPr lang="en-US" i="1" dirty="0" smtClean="0"/>
              <a:t> </a:t>
            </a:r>
            <a:r>
              <a:rPr lang="en-US" i="1" dirty="0" err="1" smtClean="0"/>
              <a:t>về</a:t>
            </a:r>
            <a:r>
              <a:rPr lang="en-US" i="1" dirty="0" smtClean="0"/>
              <a:t> </a:t>
            </a:r>
            <a:r>
              <a:rPr lang="en-US" i="1" dirty="0" err="1" smtClean="0"/>
              <a:t>thiên</a:t>
            </a:r>
            <a:r>
              <a:rPr lang="en-US" i="1" dirty="0" smtClean="0"/>
              <a:t> </a:t>
            </a:r>
            <a:r>
              <a:rPr lang="en-US" i="1" dirty="0" err="1" smtClean="0"/>
              <a:t>nhiên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+ </a:t>
            </a:r>
            <a:r>
              <a:rPr lang="en-US" i="1" dirty="0" smtClean="0"/>
              <a:t>Thu </a:t>
            </a:r>
            <a:r>
              <a:rPr lang="en-US" i="1" dirty="0" err="1" smtClean="0"/>
              <a:t>hút</a:t>
            </a:r>
            <a:r>
              <a:rPr lang="en-US" i="1" dirty="0" smtClean="0"/>
              <a:t> </a:t>
            </a:r>
            <a:r>
              <a:rPr lang="en-US" i="1" dirty="0" err="1" smtClean="0"/>
              <a:t>sinh</a:t>
            </a:r>
            <a:r>
              <a:rPr lang="en-US" i="1" dirty="0" smtClean="0"/>
              <a:t> </a:t>
            </a:r>
            <a:r>
              <a:rPr lang="en-US" i="1" dirty="0" err="1" smtClean="0"/>
              <a:t>viên</a:t>
            </a:r>
            <a:r>
              <a:rPr lang="en-US" i="1" dirty="0" smtClean="0"/>
              <a:t> </a:t>
            </a:r>
            <a:r>
              <a:rPr lang="en-US" i="1" dirty="0" err="1" smtClean="0"/>
              <a:t>tích</a:t>
            </a:r>
            <a:r>
              <a:rPr lang="en-US" i="1" dirty="0" smtClean="0"/>
              <a:t> </a:t>
            </a:r>
            <a:r>
              <a:rPr lang="en-US" i="1" dirty="0" err="1" smtClean="0"/>
              <a:t>cực</a:t>
            </a:r>
            <a:r>
              <a:rPr lang="en-US" i="1" dirty="0" smtClean="0"/>
              <a:t> </a:t>
            </a:r>
            <a:r>
              <a:rPr lang="en-US" i="1" dirty="0" err="1" smtClean="0"/>
              <a:t>tham</a:t>
            </a:r>
            <a:r>
              <a:rPr lang="en-US" i="1" dirty="0" smtClean="0"/>
              <a:t> </a:t>
            </a:r>
            <a:r>
              <a:rPr lang="en-US" i="1" dirty="0" err="1" smtClean="0"/>
              <a:t>gia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+ </a:t>
            </a:r>
            <a:r>
              <a:rPr lang="en-US" i="1" dirty="0" err="1" smtClean="0"/>
              <a:t>Tập</a:t>
            </a:r>
            <a:r>
              <a:rPr lang="en-US" i="1" dirty="0" smtClean="0"/>
              <a:t> </a:t>
            </a:r>
            <a:r>
              <a:rPr lang="en-US" i="1" dirty="0" err="1" smtClean="0"/>
              <a:t>trung</a:t>
            </a:r>
            <a:r>
              <a:rPr lang="en-US" i="1" dirty="0" smtClean="0"/>
              <a:t> </a:t>
            </a:r>
            <a:r>
              <a:rPr lang="en-US" i="1" dirty="0" err="1" smtClean="0"/>
              <a:t>vào</a:t>
            </a:r>
            <a:r>
              <a:rPr lang="en-US" i="1" dirty="0" smtClean="0"/>
              <a:t> </a:t>
            </a:r>
            <a:r>
              <a:rPr lang="en-US" i="1" dirty="0" err="1" smtClean="0"/>
              <a:t>việc</a:t>
            </a:r>
            <a:r>
              <a:rPr lang="en-US" i="1" dirty="0" smtClean="0"/>
              <a:t> </a:t>
            </a:r>
            <a:r>
              <a:rPr lang="en-US" i="1" dirty="0" err="1" smtClean="0"/>
              <a:t>thu</a:t>
            </a:r>
            <a:r>
              <a:rPr lang="en-US" i="1" dirty="0" smtClean="0"/>
              <a:t> </a:t>
            </a:r>
            <a:r>
              <a:rPr lang="en-US" i="1" dirty="0" err="1" smtClean="0"/>
              <a:t>thập</a:t>
            </a:r>
            <a:r>
              <a:rPr lang="en-US" i="1" dirty="0" smtClean="0"/>
              <a:t> </a:t>
            </a:r>
            <a:r>
              <a:rPr lang="en-US" i="1" dirty="0" err="1" smtClean="0"/>
              <a:t>và</a:t>
            </a:r>
            <a:r>
              <a:rPr lang="en-US" i="1" dirty="0" smtClean="0"/>
              <a:t> </a:t>
            </a:r>
            <a:r>
              <a:rPr lang="en-US" i="1" dirty="0" err="1" smtClean="0"/>
              <a:t>sử</a:t>
            </a:r>
            <a:r>
              <a:rPr lang="en-US" i="1" dirty="0" smtClean="0"/>
              <a:t> </a:t>
            </a:r>
            <a:r>
              <a:rPr lang="en-US" i="1" dirty="0" err="1" smtClean="0"/>
              <a:t>dụng</a:t>
            </a:r>
            <a:r>
              <a:rPr lang="en-US" i="1" dirty="0" smtClean="0"/>
              <a:t> </a:t>
            </a:r>
            <a:r>
              <a:rPr lang="en-US" i="1" dirty="0" err="1" smtClean="0"/>
              <a:t>bằng</a:t>
            </a:r>
            <a:r>
              <a:rPr lang="en-US" i="1" dirty="0" smtClean="0"/>
              <a:t> </a:t>
            </a:r>
            <a:r>
              <a:rPr lang="en-US" i="1" dirty="0" err="1" smtClean="0"/>
              <a:t>chứng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+ </a:t>
            </a:r>
            <a:r>
              <a:rPr lang="en-US" i="1" dirty="0" err="1" smtClean="0"/>
              <a:t>Cung</a:t>
            </a:r>
            <a:r>
              <a:rPr lang="en-US" i="1" dirty="0" smtClean="0"/>
              <a:t> </a:t>
            </a:r>
            <a:r>
              <a:rPr lang="en-US" i="1" dirty="0" err="1" smtClean="0"/>
              <a:t>cấp</a:t>
            </a:r>
            <a:r>
              <a:rPr lang="en-US" i="1" dirty="0" smtClean="0"/>
              <a:t> </a:t>
            </a:r>
            <a:r>
              <a:rPr lang="en-US" i="1" dirty="0" err="1" smtClean="0"/>
              <a:t>những</a:t>
            </a:r>
            <a:r>
              <a:rPr lang="en-US" i="1" dirty="0" smtClean="0"/>
              <a:t> </a:t>
            </a:r>
            <a:r>
              <a:rPr lang="en-US" i="1" dirty="0" err="1" smtClean="0"/>
              <a:t>phối</a:t>
            </a:r>
            <a:r>
              <a:rPr lang="en-US" i="1" dirty="0" smtClean="0"/>
              <a:t> </a:t>
            </a:r>
            <a:r>
              <a:rPr lang="en-US" i="1" dirty="0" err="1" smtClean="0"/>
              <a:t>cảnh</a:t>
            </a:r>
            <a:r>
              <a:rPr lang="en-US" i="1" dirty="0" smtClean="0"/>
              <a:t> </a:t>
            </a:r>
            <a:r>
              <a:rPr lang="en-US" i="1" dirty="0" err="1" smtClean="0"/>
              <a:t>lịch</a:t>
            </a:r>
            <a:r>
              <a:rPr lang="en-US" i="1" dirty="0" smtClean="0"/>
              <a:t> </a:t>
            </a:r>
            <a:r>
              <a:rPr lang="en-US" i="1" dirty="0" err="1" smtClean="0"/>
              <a:t>sử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+ </a:t>
            </a:r>
            <a:r>
              <a:rPr lang="en-US" i="1" dirty="0" err="1" smtClean="0"/>
              <a:t>Nhấn</a:t>
            </a:r>
            <a:r>
              <a:rPr lang="en-US" i="1" dirty="0" smtClean="0"/>
              <a:t> </a:t>
            </a:r>
            <a:r>
              <a:rPr lang="en-US" i="1" dirty="0" err="1" smtClean="0"/>
              <a:t>mạnh</a:t>
            </a:r>
            <a:r>
              <a:rPr lang="en-US" i="1" dirty="0" smtClean="0"/>
              <a:t> </a:t>
            </a:r>
            <a:r>
              <a:rPr lang="en-US" i="1" dirty="0" err="1" smtClean="0"/>
              <a:t>vào</a:t>
            </a:r>
            <a:r>
              <a:rPr lang="en-US" i="1" dirty="0" smtClean="0"/>
              <a:t> </a:t>
            </a:r>
            <a:r>
              <a:rPr lang="en-US" i="1" dirty="0" err="1" smtClean="0"/>
              <a:t>việc</a:t>
            </a:r>
            <a:r>
              <a:rPr lang="en-US" i="1" dirty="0" smtClean="0"/>
              <a:t> </a:t>
            </a:r>
            <a:r>
              <a:rPr lang="en-US" i="1" dirty="0" err="1" smtClean="0"/>
              <a:t>Thể</a:t>
            </a:r>
            <a:r>
              <a:rPr lang="en-US" i="1" dirty="0" smtClean="0"/>
              <a:t> </a:t>
            </a:r>
            <a:r>
              <a:rPr lang="en-US" i="1" dirty="0" err="1" smtClean="0"/>
              <a:t>hiện</a:t>
            </a:r>
            <a:r>
              <a:rPr lang="en-US" i="1" dirty="0" smtClean="0"/>
              <a:t> </a:t>
            </a:r>
            <a:r>
              <a:rPr lang="en-US" i="1" dirty="0" err="1" smtClean="0"/>
              <a:t>rõ</a:t>
            </a:r>
            <a:r>
              <a:rPr lang="en-US" i="1" dirty="0" smtClean="0"/>
              <a:t> </a:t>
            </a:r>
            <a:r>
              <a:rPr lang="en-US" i="1" dirty="0" err="1" smtClean="0"/>
              <a:t>ràng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+ </a:t>
            </a:r>
            <a:r>
              <a:rPr lang="en-US" i="1" dirty="0" err="1" smtClean="0"/>
              <a:t>Sử</a:t>
            </a:r>
            <a:r>
              <a:rPr lang="en-US" i="1" dirty="0" smtClean="0"/>
              <a:t> </a:t>
            </a:r>
            <a:r>
              <a:rPr lang="en-US" i="1" dirty="0" err="1" smtClean="0"/>
              <a:t>dụng</a:t>
            </a:r>
            <a:r>
              <a:rPr lang="en-US" i="1" dirty="0" smtClean="0"/>
              <a:t> </a:t>
            </a:r>
            <a:r>
              <a:rPr lang="en-US" i="1" dirty="0" err="1" smtClean="0"/>
              <a:t>phương</a:t>
            </a:r>
            <a:r>
              <a:rPr lang="en-US" i="1" dirty="0" smtClean="0"/>
              <a:t> </a:t>
            </a:r>
            <a:r>
              <a:rPr lang="en-US" i="1" dirty="0" err="1" smtClean="0"/>
              <a:t>pháp</a:t>
            </a:r>
            <a:r>
              <a:rPr lang="en-US" i="1" dirty="0" smtClean="0"/>
              <a:t> </a:t>
            </a:r>
            <a:r>
              <a:rPr lang="en-US" i="1" dirty="0" err="1" smtClean="0"/>
              <a:t>tiếp</a:t>
            </a:r>
            <a:r>
              <a:rPr lang="en-US" i="1" dirty="0" smtClean="0"/>
              <a:t> </a:t>
            </a:r>
            <a:r>
              <a:rPr lang="en-US" i="1" dirty="0" err="1" smtClean="0"/>
              <a:t>cận</a:t>
            </a:r>
            <a:r>
              <a:rPr lang="en-US" i="1" dirty="0" smtClean="0"/>
              <a:t> </a:t>
            </a:r>
            <a:r>
              <a:rPr lang="en-US" i="1" dirty="0" err="1" smtClean="0"/>
              <a:t>nhóm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+ </a:t>
            </a:r>
            <a:r>
              <a:rPr lang="en-US" i="1" dirty="0" err="1" smtClean="0"/>
              <a:t>Không</a:t>
            </a:r>
            <a:r>
              <a:rPr lang="en-US" i="1" dirty="0" smtClean="0"/>
              <a:t> </a:t>
            </a:r>
            <a:r>
              <a:rPr lang="en-US" i="1" dirty="0" err="1" smtClean="0"/>
              <a:t>tách</a:t>
            </a:r>
            <a:r>
              <a:rPr lang="en-US" i="1" dirty="0" smtClean="0"/>
              <a:t> </a:t>
            </a:r>
            <a:r>
              <a:rPr lang="en-US" i="1" dirty="0" err="1" smtClean="0"/>
              <a:t>biệt</a:t>
            </a:r>
            <a:r>
              <a:rPr lang="en-US" i="1" dirty="0" smtClean="0"/>
              <a:t> </a:t>
            </a:r>
            <a:r>
              <a:rPr lang="en-US" i="1" dirty="0" err="1" smtClean="0"/>
              <a:t>việc</a:t>
            </a:r>
            <a:r>
              <a:rPr lang="en-US" i="1" dirty="0" smtClean="0"/>
              <a:t> </a:t>
            </a:r>
            <a:r>
              <a:rPr lang="en-US" i="1" dirty="0" err="1" smtClean="0"/>
              <a:t>biết</a:t>
            </a:r>
            <a:r>
              <a:rPr lang="en-US" i="1" dirty="0" smtClean="0"/>
              <a:t> </a:t>
            </a:r>
            <a:r>
              <a:rPr lang="en-US" i="1" dirty="0" err="1" smtClean="0"/>
              <a:t>và</a:t>
            </a:r>
            <a:r>
              <a:rPr lang="en-US" i="1" dirty="0" smtClean="0"/>
              <a:t> </a:t>
            </a:r>
            <a:r>
              <a:rPr lang="en-US" i="1" dirty="0" err="1" smtClean="0"/>
              <a:t>phát</a:t>
            </a:r>
            <a:r>
              <a:rPr lang="en-US" i="1" dirty="0" smtClean="0"/>
              <a:t> </a:t>
            </a:r>
            <a:r>
              <a:rPr lang="en-US" i="1" dirty="0" err="1" smtClean="0"/>
              <a:t>hiện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+ </a:t>
            </a:r>
            <a:r>
              <a:rPr lang="en-US" i="1" dirty="0" err="1" smtClean="0"/>
              <a:t>Nhấn</a:t>
            </a:r>
            <a:r>
              <a:rPr lang="en-US" i="1" dirty="0" smtClean="0"/>
              <a:t> </a:t>
            </a:r>
            <a:r>
              <a:rPr lang="en-US" i="1" dirty="0" err="1" smtClean="0"/>
              <a:t>mạnh</a:t>
            </a:r>
            <a:r>
              <a:rPr lang="en-US" i="1" dirty="0" smtClean="0"/>
              <a:t> </a:t>
            </a:r>
            <a:r>
              <a:rPr lang="en-US" i="1" dirty="0" err="1" smtClean="0"/>
              <a:t>việc</a:t>
            </a:r>
            <a:r>
              <a:rPr lang="en-US" i="1" dirty="0" smtClean="0"/>
              <a:t> </a:t>
            </a:r>
            <a:r>
              <a:rPr lang="en-US" i="1" dirty="0" err="1" smtClean="0"/>
              <a:t>ghi</a:t>
            </a:r>
            <a:r>
              <a:rPr lang="en-US" i="1" dirty="0" smtClean="0"/>
              <a:t> </a:t>
            </a:r>
            <a:r>
              <a:rPr lang="en-US" i="1" dirty="0" err="1" smtClean="0"/>
              <a:t>nhớ</a:t>
            </a:r>
            <a:r>
              <a:rPr lang="en-US" i="1" dirty="0" smtClean="0"/>
              <a:t> </a:t>
            </a:r>
            <a:r>
              <a:rPr lang="en-US" i="1" dirty="0" err="1" smtClean="0"/>
              <a:t>từ</a:t>
            </a:r>
            <a:r>
              <a:rPr lang="en-US" i="1" dirty="0" smtClean="0"/>
              <a:t> </a:t>
            </a:r>
            <a:r>
              <a:rPr lang="en-US" i="1" dirty="0" err="1" smtClean="0"/>
              <a:t>vựng</a:t>
            </a:r>
            <a:r>
              <a:rPr lang="en-US" i="1" dirty="0" smtClean="0"/>
              <a:t> </a:t>
            </a:r>
            <a:r>
              <a:rPr lang="en-US" i="1" dirty="0" err="1" smtClean="0"/>
              <a:t>kỹ</a:t>
            </a:r>
            <a:r>
              <a:rPr lang="en-US" i="1" dirty="0" smtClean="0"/>
              <a:t> </a:t>
            </a:r>
            <a:r>
              <a:rPr lang="en-US" i="1" dirty="0" err="1" smtClean="0"/>
              <a:t>thuật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2.2.2.2 </a:t>
            </a:r>
            <a:r>
              <a:rPr lang="en-US" b="1" dirty="0" err="1" smtClean="0"/>
              <a:t>Giảng</a:t>
            </a:r>
            <a:r>
              <a:rPr lang="en-US" b="1" dirty="0" smtClean="0"/>
              <a:t> </a:t>
            </a:r>
            <a:r>
              <a:rPr lang="en-US" b="1" dirty="0" err="1" smtClean="0"/>
              <a:t>dạy</a:t>
            </a:r>
            <a:r>
              <a:rPr lang="en-US" b="1" dirty="0" smtClean="0"/>
              <a:t> </a:t>
            </a:r>
            <a:r>
              <a:rPr lang="en-US" b="1" dirty="0" err="1" smtClean="0"/>
              <a:t>Toán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, </a:t>
            </a:r>
            <a:r>
              <a:rPr lang="en-US" b="1" dirty="0" err="1" smtClean="0"/>
              <a:t>khoa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, </a:t>
            </a:r>
            <a:r>
              <a:rPr lang="en-US" b="1" dirty="0" err="1" smtClean="0"/>
              <a:t>công</a:t>
            </a:r>
            <a:r>
              <a:rPr lang="en-US" b="1" dirty="0" smtClean="0"/>
              <a:t> </a:t>
            </a:r>
            <a:r>
              <a:rPr lang="en-US" b="1" dirty="0" err="1" smtClean="0"/>
              <a:t>nghệ</a:t>
            </a:r>
            <a:r>
              <a:rPr lang="en-US" b="1" dirty="0" smtClean="0"/>
              <a:t>  </a:t>
            </a:r>
            <a:r>
              <a:rPr lang="en-US" b="1" dirty="0" err="1" smtClean="0"/>
              <a:t>phản</a:t>
            </a:r>
            <a:r>
              <a:rPr lang="en-US" b="1" dirty="0" smtClean="0"/>
              <a:t> </a:t>
            </a:r>
            <a:r>
              <a:rPr lang="en-US" b="1" dirty="0" err="1" smtClean="0"/>
              <a:t>ánh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giá</a:t>
            </a:r>
            <a:r>
              <a:rPr lang="en-US" b="1" dirty="0" smtClean="0"/>
              <a:t> </a:t>
            </a:r>
            <a:r>
              <a:rPr lang="en-US" b="1" dirty="0" err="1" smtClean="0"/>
              <a:t>trị</a:t>
            </a:r>
            <a:r>
              <a:rPr lang="en-US" b="1" dirty="0" smtClean="0"/>
              <a:t> </a:t>
            </a:r>
            <a:r>
              <a:rPr lang="en-US" b="1" dirty="0" err="1" smtClean="0"/>
              <a:t>khoa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+ </a:t>
            </a:r>
            <a:r>
              <a:rPr lang="en-US" i="1" dirty="0" err="1" smtClean="0"/>
              <a:t>Chào</a:t>
            </a:r>
            <a:r>
              <a:rPr lang="en-US" i="1" dirty="0" smtClean="0"/>
              <a:t> </a:t>
            </a:r>
            <a:r>
              <a:rPr lang="en-US" i="1" dirty="0" err="1" smtClean="0"/>
              <a:t>đón</a:t>
            </a:r>
            <a:r>
              <a:rPr lang="en-US" i="1" dirty="0" smtClean="0"/>
              <a:t>, </a:t>
            </a:r>
            <a:r>
              <a:rPr lang="en-US" i="1" dirty="0" err="1" smtClean="0"/>
              <a:t>khuyến</a:t>
            </a:r>
            <a:r>
              <a:rPr lang="en-US" i="1" dirty="0" smtClean="0"/>
              <a:t> </a:t>
            </a:r>
            <a:r>
              <a:rPr lang="en-US" i="1" dirty="0" err="1" smtClean="0"/>
              <a:t>khích</a:t>
            </a:r>
            <a:r>
              <a:rPr lang="en-US" i="1" dirty="0" smtClean="0"/>
              <a:t> </a:t>
            </a:r>
            <a:r>
              <a:rPr lang="en-US" i="1" dirty="0" err="1" smtClean="0"/>
              <a:t>Sự</a:t>
            </a:r>
            <a:r>
              <a:rPr lang="en-US" i="1" dirty="0" smtClean="0"/>
              <a:t> </a:t>
            </a:r>
            <a:r>
              <a:rPr lang="en-US" i="1" dirty="0" err="1" smtClean="0"/>
              <a:t>tò</a:t>
            </a:r>
            <a:r>
              <a:rPr lang="en-US" i="1" dirty="0" smtClean="0"/>
              <a:t> </a:t>
            </a:r>
            <a:r>
              <a:rPr lang="en-US" i="1" dirty="0" err="1" smtClean="0"/>
              <a:t>mò</a:t>
            </a:r>
            <a:r>
              <a:rPr lang="en-US" i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+ </a:t>
            </a:r>
            <a:r>
              <a:rPr lang="en-US" i="1" dirty="0" err="1" smtClean="0"/>
              <a:t>Phần</a:t>
            </a:r>
            <a:r>
              <a:rPr lang="en-US" i="1" dirty="0" smtClean="0"/>
              <a:t> </a:t>
            </a:r>
            <a:r>
              <a:rPr lang="en-US" i="1" dirty="0" err="1" smtClean="0"/>
              <a:t>thưởng</a:t>
            </a:r>
            <a:r>
              <a:rPr lang="en-US" i="1" dirty="0" smtClean="0"/>
              <a:t> </a:t>
            </a:r>
            <a:r>
              <a:rPr lang="en-US" i="1" dirty="0" err="1" smtClean="0"/>
              <a:t>Sáng</a:t>
            </a:r>
            <a:r>
              <a:rPr lang="en-US" i="1" dirty="0" smtClean="0"/>
              <a:t> </a:t>
            </a:r>
            <a:r>
              <a:rPr lang="en-US" i="1" dirty="0" err="1" smtClean="0"/>
              <a:t>tạo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+ </a:t>
            </a:r>
            <a:r>
              <a:rPr lang="en-US" i="1" dirty="0" err="1" smtClean="0"/>
              <a:t>Khuyến</a:t>
            </a:r>
            <a:r>
              <a:rPr lang="en-US" i="1" dirty="0" smtClean="0"/>
              <a:t> </a:t>
            </a:r>
            <a:r>
              <a:rPr lang="en-US" i="1" dirty="0" err="1" smtClean="0"/>
              <a:t>khích</a:t>
            </a:r>
            <a:r>
              <a:rPr lang="en-US" i="1" dirty="0" smtClean="0"/>
              <a:t> </a:t>
            </a:r>
            <a:r>
              <a:rPr lang="en-US" i="1" dirty="0" err="1" smtClean="0"/>
              <a:t>tinh</a:t>
            </a:r>
            <a:r>
              <a:rPr lang="en-US" i="1" dirty="0" smtClean="0"/>
              <a:t> </a:t>
            </a:r>
            <a:r>
              <a:rPr lang="en-US" i="1" dirty="0" err="1" smtClean="0"/>
              <a:t>thần</a:t>
            </a:r>
            <a:r>
              <a:rPr lang="en-US" i="1" dirty="0" smtClean="0"/>
              <a:t> </a:t>
            </a:r>
            <a:r>
              <a:rPr lang="en-US" i="1" dirty="0" err="1" smtClean="0"/>
              <a:t>đặt</a:t>
            </a:r>
            <a:r>
              <a:rPr lang="en-US" i="1" dirty="0" smtClean="0"/>
              <a:t> </a:t>
            </a:r>
            <a:r>
              <a:rPr lang="en-US" i="1" dirty="0" err="1" smtClean="0"/>
              <a:t>câu</a:t>
            </a:r>
            <a:r>
              <a:rPr lang="en-US" i="1" dirty="0" smtClean="0"/>
              <a:t> </a:t>
            </a:r>
            <a:r>
              <a:rPr lang="en-US" i="1" dirty="0" err="1" smtClean="0"/>
              <a:t>hỏi</a:t>
            </a:r>
            <a:r>
              <a:rPr lang="en-US" i="1" dirty="0" smtClean="0"/>
              <a:t> </a:t>
            </a:r>
            <a:r>
              <a:rPr lang="en-US" i="1" dirty="0" err="1" smtClean="0"/>
              <a:t>lành</a:t>
            </a:r>
            <a:r>
              <a:rPr lang="en-US" i="1" dirty="0" smtClean="0"/>
              <a:t> </a:t>
            </a:r>
            <a:r>
              <a:rPr lang="en-US" i="1" dirty="0" err="1" smtClean="0"/>
              <a:t>mạnh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+ </a:t>
            </a:r>
            <a:r>
              <a:rPr lang="en-US" i="1" dirty="0" err="1" smtClean="0"/>
              <a:t>Tránh</a:t>
            </a:r>
            <a:r>
              <a:rPr lang="en-US" i="1" dirty="0" smtClean="0"/>
              <a:t> </a:t>
            </a:r>
            <a:r>
              <a:rPr lang="en-US" i="1" dirty="0" err="1" smtClean="0"/>
              <a:t>Giáo</a:t>
            </a:r>
            <a:r>
              <a:rPr lang="en-US" i="1" dirty="0" smtClean="0"/>
              <a:t> </a:t>
            </a:r>
            <a:r>
              <a:rPr lang="en-US" i="1" dirty="0" err="1" smtClean="0"/>
              <a:t>điều</a:t>
            </a:r>
            <a:r>
              <a:rPr lang="en-US" i="1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+ </a:t>
            </a:r>
            <a:r>
              <a:rPr lang="en-US" i="1" dirty="0" err="1" smtClean="0"/>
              <a:t>Thúc</a:t>
            </a:r>
            <a:r>
              <a:rPr lang="en-US" i="1" dirty="0" smtClean="0"/>
              <a:t> </a:t>
            </a:r>
            <a:r>
              <a:rPr lang="en-US" i="1" dirty="0" err="1" smtClean="0"/>
              <a:t>đẩy</a:t>
            </a:r>
            <a:r>
              <a:rPr lang="en-US" i="1" dirty="0" smtClean="0"/>
              <a:t> </a:t>
            </a:r>
            <a:r>
              <a:rPr lang="en-US" i="1" dirty="0" err="1" smtClean="0"/>
              <a:t>phản</a:t>
            </a:r>
            <a:r>
              <a:rPr lang="en-US" i="1" dirty="0" smtClean="0"/>
              <a:t> </a:t>
            </a:r>
            <a:r>
              <a:rPr lang="en-US" i="1" dirty="0" err="1" smtClean="0"/>
              <a:t>hồi</a:t>
            </a:r>
            <a:r>
              <a:rPr lang="en-US" i="1" dirty="0" smtClean="0"/>
              <a:t> </a:t>
            </a:r>
            <a:r>
              <a:rPr lang="en-US" i="1" dirty="0" err="1" smtClean="0"/>
              <a:t>thẩm</a:t>
            </a:r>
            <a:r>
              <a:rPr lang="en-US" i="1" dirty="0" smtClean="0"/>
              <a:t> </a:t>
            </a:r>
            <a:r>
              <a:rPr lang="en-US" i="1" dirty="0" err="1" smtClean="0"/>
              <a:t>mỹ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2.2.2.3 </a:t>
            </a:r>
            <a:r>
              <a:rPr lang="en-US" b="1" dirty="0" err="1" smtClean="0"/>
              <a:t>Giảng</a:t>
            </a:r>
            <a:r>
              <a:rPr lang="en-US" b="1" dirty="0" smtClean="0"/>
              <a:t> </a:t>
            </a:r>
            <a:r>
              <a:rPr lang="en-US" b="1" dirty="0" err="1" smtClean="0"/>
              <a:t>dạy</a:t>
            </a:r>
            <a:r>
              <a:rPr lang="en-US" b="1" dirty="0" smtClean="0"/>
              <a:t> </a:t>
            </a:r>
            <a:r>
              <a:rPr lang="en-US" b="1" dirty="0" err="1" smtClean="0"/>
              <a:t>Khoa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thể</a:t>
            </a:r>
            <a:r>
              <a:rPr lang="en-US" b="1" dirty="0" smtClean="0"/>
              <a:t> </a:t>
            </a:r>
            <a:r>
              <a:rPr lang="en-US" b="1" dirty="0" err="1" smtClean="0"/>
              <a:t>nhằm</a:t>
            </a:r>
            <a:r>
              <a:rPr lang="en-US" b="1" dirty="0" smtClean="0"/>
              <a:t> </a:t>
            </a:r>
            <a:r>
              <a:rPr lang="en-US" b="1" dirty="0" err="1" smtClean="0"/>
              <a:t>mục</a:t>
            </a:r>
            <a:r>
              <a:rPr lang="en-US" b="1" dirty="0" smtClean="0"/>
              <a:t> </a:t>
            </a:r>
            <a:r>
              <a:rPr lang="en-US" b="1" dirty="0" err="1" smtClean="0"/>
              <a:t>đích</a:t>
            </a:r>
            <a:r>
              <a:rPr lang="en-US" b="1" dirty="0" smtClean="0"/>
              <a:t> </a:t>
            </a:r>
            <a:r>
              <a:rPr lang="en-US" b="1" dirty="0" err="1" smtClean="0"/>
              <a:t>chống</a:t>
            </a:r>
            <a:r>
              <a:rPr lang="en-US" b="1" dirty="0" smtClean="0"/>
              <a:t> </a:t>
            </a:r>
            <a:r>
              <a:rPr lang="en-US" b="1" dirty="0" err="1" smtClean="0"/>
              <a:t>lại</a:t>
            </a:r>
            <a:r>
              <a:rPr lang="en-US" b="1" dirty="0" smtClean="0"/>
              <a:t> </a:t>
            </a:r>
            <a:r>
              <a:rPr lang="en-US" b="1" dirty="0" err="1" smtClean="0"/>
              <a:t>những</a:t>
            </a:r>
            <a:r>
              <a:rPr lang="en-US" b="1" dirty="0" smtClean="0"/>
              <a:t> lo </a:t>
            </a:r>
            <a:r>
              <a:rPr lang="en-US" b="1" dirty="0" err="1" smtClean="0"/>
              <a:t>âu</a:t>
            </a:r>
            <a:r>
              <a:rPr lang="en-US" b="1" dirty="0" smtClean="0"/>
              <a:t> </a:t>
            </a:r>
            <a:r>
              <a:rPr lang="en-US" b="1" dirty="0" err="1" smtClean="0"/>
              <a:t>trong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endParaRPr lang="en-US" dirty="0" smtClean="0"/>
          </a:p>
          <a:p>
            <a:r>
              <a:rPr lang="en-US" i="1" dirty="0" err="1" smtClean="0"/>
              <a:t>Xây</a:t>
            </a:r>
            <a:r>
              <a:rPr lang="en-US" i="1" dirty="0" smtClean="0"/>
              <a:t> </a:t>
            </a:r>
            <a:r>
              <a:rPr lang="en-US" i="1" dirty="0" err="1" smtClean="0"/>
              <a:t>dựng</a:t>
            </a:r>
            <a:r>
              <a:rPr lang="en-US" i="1" dirty="0" smtClean="0"/>
              <a:t> </a:t>
            </a:r>
            <a:r>
              <a:rPr lang="en-US" i="1" dirty="0" err="1" smtClean="0"/>
              <a:t>trên</a:t>
            </a:r>
            <a:r>
              <a:rPr lang="en-US" i="1" dirty="0" smtClean="0"/>
              <a:t> </a:t>
            </a:r>
            <a:r>
              <a:rPr lang="en-US" i="1" dirty="0" err="1" smtClean="0"/>
              <a:t>thành</a:t>
            </a:r>
            <a:r>
              <a:rPr lang="en-US" i="1" dirty="0" smtClean="0"/>
              <a:t> </a:t>
            </a:r>
            <a:r>
              <a:rPr lang="en-US" i="1" dirty="0" err="1" smtClean="0"/>
              <a:t>công</a:t>
            </a:r>
            <a:endParaRPr lang="en-US" dirty="0" smtClean="0"/>
          </a:p>
          <a:p>
            <a:r>
              <a:rPr lang="en-US" i="1" dirty="0" err="1" smtClean="0"/>
              <a:t>Cung</a:t>
            </a:r>
            <a:r>
              <a:rPr lang="en-US" i="1" dirty="0" smtClean="0"/>
              <a:t> </a:t>
            </a:r>
            <a:r>
              <a:rPr lang="en-US" i="1" dirty="0" err="1" smtClean="0"/>
              <a:t>cấp</a:t>
            </a:r>
            <a:r>
              <a:rPr lang="en-US" i="1" dirty="0" smtClean="0"/>
              <a:t> </a:t>
            </a:r>
            <a:r>
              <a:rPr lang="en-US" i="1" dirty="0" err="1" smtClean="0"/>
              <a:t>kinh</a:t>
            </a:r>
            <a:r>
              <a:rPr lang="en-US" i="1" dirty="0" smtClean="0"/>
              <a:t> </a:t>
            </a:r>
            <a:r>
              <a:rPr lang="en-US" i="1" dirty="0" err="1" smtClean="0"/>
              <a:t>nghiệm</a:t>
            </a:r>
            <a:r>
              <a:rPr lang="en-US" i="1" dirty="0" smtClean="0"/>
              <a:t> </a:t>
            </a:r>
            <a:r>
              <a:rPr lang="en-US" i="1" dirty="0" err="1" smtClean="0"/>
              <a:t>phong</a:t>
            </a:r>
            <a:r>
              <a:rPr lang="en-US" i="1" dirty="0" smtClean="0"/>
              <a:t> </a:t>
            </a:r>
            <a:r>
              <a:rPr lang="en-US" i="1" dirty="0" err="1" smtClean="0"/>
              <a:t>phú</a:t>
            </a:r>
            <a:r>
              <a:rPr lang="en-US" i="1" dirty="0" smtClean="0"/>
              <a:t> </a:t>
            </a:r>
            <a:r>
              <a:rPr lang="en-US" i="1" dirty="0" err="1" smtClean="0"/>
              <a:t>trong</a:t>
            </a:r>
            <a:r>
              <a:rPr lang="en-US" i="1" dirty="0" smtClean="0"/>
              <a:t> </a:t>
            </a:r>
            <a:r>
              <a:rPr lang="en-US" i="1" dirty="0" err="1" smtClean="0"/>
              <a:t>sử</a:t>
            </a:r>
            <a:r>
              <a:rPr lang="en-US" i="1" dirty="0" smtClean="0"/>
              <a:t> </a:t>
            </a:r>
            <a:r>
              <a:rPr lang="en-US" i="1" dirty="0" err="1" smtClean="0"/>
              <a:t>dụng</a:t>
            </a:r>
            <a:r>
              <a:rPr lang="en-US" i="1" dirty="0" smtClean="0"/>
              <a:t> </a:t>
            </a:r>
            <a:r>
              <a:rPr lang="en-US" i="1" dirty="0" err="1" smtClean="0"/>
              <a:t>các</a:t>
            </a:r>
            <a:r>
              <a:rPr lang="en-US" i="1" dirty="0" smtClean="0"/>
              <a:t> </a:t>
            </a:r>
            <a:r>
              <a:rPr lang="en-US" i="1" dirty="0" err="1" smtClean="0"/>
              <a:t>công</a:t>
            </a:r>
            <a:r>
              <a:rPr lang="en-US" i="1" dirty="0" smtClean="0"/>
              <a:t> </a:t>
            </a:r>
            <a:r>
              <a:rPr lang="en-US" i="1" dirty="0" err="1" smtClean="0"/>
              <a:t>cụ</a:t>
            </a:r>
            <a:endParaRPr lang="en-US" dirty="0" smtClean="0"/>
          </a:p>
          <a:p>
            <a:r>
              <a:rPr lang="en-US" i="1" dirty="0" err="1" smtClean="0"/>
              <a:t>Nhấn</a:t>
            </a:r>
            <a:r>
              <a:rPr lang="en-US" i="1" dirty="0" smtClean="0"/>
              <a:t> </a:t>
            </a:r>
            <a:r>
              <a:rPr lang="en-US" i="1" dirty="0" err="1" smtClean="0"/>
              <a:t>mạnh</a:t>
            </a:r>
            <a:r>
              <a:rPr lang="en-US" i="1" dirty="0" smtClean="0"/>
              <a:t> </a:t>
            </a:r>
            <a:r>
              <a:rPr lang="en-US" i="1" dirty="0" err="1" smtClean="0"/>
              <a:t>vào</a:t>
            </a:r>
            <a:r>
              <a:rPr lang="en-US" i="1" dirty="0" smtClean="0"/>
              <a:t> </a:t>
            </a:r>
            <a:r>
              <a:rPr lang="en-US" i="1" dirty="0" err="1" smtClean="0"/>
              <a:t>việc</a:t>
            </a:r>
            <a:r>
              <a:rPr lang="en-US" i="1" dirty="0" smtClean="0"/>
              <a:t> </a:t>
            </a:r>
            <a:r>
              <a:rPr lang="en-US" i="1" dirty="0" err="1" smtClean="0"/>
              <a:t>học</a:t>
            </a:r>
            <a:r>
              <a:rPr lang="en-US" i="1" dirty="0" smtClean="0"/>
              <a:t> </a:t>
            </a:r>
            <a:r>
              <a:rPr lang="en-US" i="1" dirty="0" err="1" smtClean="0"/>
              <a:t>theo</a:t>
            </a:r>
            <a:r>
              <a:rPr lang="en-US" i="1" dirty="0" smtClean="0"/>
              <a:t> </a:t>
            </a:r>
            <a:r>
              <a:rPr lang="en-US" i="1" dirty="0" err="1" smtClean="0"/>
              <a:t>nhóm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2.2.2.4 </a:t>
            </a:r>
            <a:r>
              <a:rPr lang="en-US" b="1" dirty="0" err="1" smtClean="0"/>
              <a:t>Giảng</a:t>
            </a:r>
            <a:r>
              <a:rPr lang="en-US" b="1" dirty="0" smtClean="0"/>
              <a:t> </a:t>
            </a:r>
            <a:r>
              <a:rPr lang="en-US" b="1" dirty="0" err="1" smtClean="0"/>
              <a:t>dạy</a:t>
            </a:r>
            <a:r>
              <a:rPr lang="en-US" b="1" dirty="0" smtClean="0"/>
              <a:t> </a:t>
            </a:r>
            <a:r>
              <a:rPr lang="en-US" b="1" dirty="0" err="1" smtClean="0"/>
              <a:t>mở</a:t>
            </a:r>
            <a:r>
              <a:rPr lang="en-US" b="1" dirty="0" smtClean="0"/>
              <a:t> </a:t>
            </a:r>
            <a:r>
              <a:rPr lang="en-US" b="1" dirty="0" err="1" smtClean="0"/>
              <a:t>rộng</a:t>
            </a:r>
            <a:r>
              <a:rPr lang="en-US" b="1" dirty="0" smtClean="0"/>
              <a:t> </a:t>
            </a:r>
            <a:r>
              <a:rPr lang="en-US" b="1" dirty="0" err="1" smtClean="0"/>
              <a:t>phạm</a:t>
            </a:r>
            <a:r>
              <a:rPr lang="en-US" b="1" dirty="0" smtClean="0"/>
              <a:t> vi </a:t>
            </a:r>
            <a:r>
              <a:rPr lang="en-US" b="1" dirty="0" err="1" smtClean="0"/>
              <a:t>ngoài</a:t>
            </a:r>
            <a:r>
              <a:rPr lang="en-US" b="1" dirty="0" smtClean="0"/>
              <a:t> </a:t>
            </a:r>
            <a:r>
              <a:rPr lang="en-US" b="1" dirty="0" err="1" smtClean="0"/>
              <a:t>Trường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2.2.2.5 </a:t>
            </a:r>
            <a:r>
              <a:rPr lang="en-US" b="1" dirty="0" err="1" smtClean="0"/>
              <a:t>Giảng</a:t>
            </a:r>
            <a:r>
              <a:rPr lang="en-US" b="1" dirty="0" smtClean="0"/>
              <a:t> </a:t>
            </a:r>
            <a:r>
              <a:rPr lang="en-US" b="1" dirty="0" err="1" smtClean="0"/>
              <a:t>dạy</a:t>
            </a:r>
            <a:r>
              <a:rPr lang="en-US" b="1" dirty="0" smtClean="0"/>
              <a:t> </a:t>
            </a:r>
            <a:r>
              <a:rPr lang="en-US" b="1" dirty="0" err="1" smtClean="0"/>
              <a:t>nên</a:t>
            </a:r>
            <a:r>
              <a:rPr lang="en-US" b="1" dirty="0" smtClean="0"/>
              <a:t> </a:t>
            </a:r>
            <a:r>
              <a:rPr lang="en-US" b="1" dirty="0" err="1" smtClean="0"/>
              <a:t>cần</a:t>
            </a:r>
            <a:r>
              <a:rPr lang="en-US" b="1" dirty="0" smtClean="0"/>
              <a:t> </a:t>
            </a:r>
            <a:r>
              <a:rPr lang="en-US" b="1" dirty="0" err="1" smtClean="0"/>
              <a:t>thời</a:t>
            </a:r>
            <a:r>
              <a:rPr lang="en-US" b="1" dirty="0" smtClean="0"/>
              <a:t> </a:t>
            </a:r>
            <a:r>
              <a:rPr lang="en-US" b="1" dirty="0" err="1" smtClean="0"/>
              <a:t>gian</a:t>
            </a:r>
            <a:r>
              <a:rPr lang="en-US" b="1" dirty="0" smtClean="0"/>
              <a:t> </a:t>
            </a:r>
            <a:r>
              <a:rPr lang="en-US" b="1" dirty="0" err="1" smtClean="0"/>
              <a:t>cho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 </a:t>
            </a:r>
            <a:r>
              <a:rPr lang="en-US" b="1" dirty="0" err="1" smtClean="0"/>
              <a:t>sinh</a:t>
            </a:r>
            <a:r>
              <a:rPr lang="en-US" b="1" dirty="0" smtClean="0"/>
              <a:t> </a:t>
            </a:r>
            <a:r>
              <a:rPr lang="en-US" b="1" dirty="0" err="1" smtClean="0"/>
              <a:t>tư</a:t>
            </a:r>
            <a:r>
              <a:rPr lang="en-US" b="1" dirty="0" smtClean="0"/>
              <a:t> </a:t>
            </a:r>
            <a:r>
              <a:rPr lang="en-US" b="1" dirty="0" err="1" smtClean="0"/>
              <a:t>duy</a:t>
            </a:r>
            <a:r>
              <a:rPr lang="en-US" b="1" dirty="0" smtClean="0"/>
              <a:t> </a:t>
            </a:r>
            <a:r>
              <a:rPr lang="en-US" b="1" dirty="0" err="1" smtClean="0"/>
              <a:t>thích</a:t>
            </a:r>
            <a:r>
              <a:rPr lang="en-US" b="1" dirty="0" smtClean="0"/>
              <a:t> </a:t>
            </a:r>
            <a:r>
              <a:rPr lang="en-US" b="1" dirty="0" err="1" smtClean="0"/>
              <a:t>hợp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513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DẠY HỌC PHÁT TRIỂN NĂNG LỰC TRONG MÔN KHOA HỌC, TOÁN HỌC</vt:lpstr>
      <vt:lpstr>1. GIÁ TRỊ VÀ THÁI ĐỘ; KĨ NĂNG TRONG CÁC MÔN KHOA HỌC, TOÁN HỌC VÀ CÔNG NGHỆ </vt:lpstr>
      <vt:lpstr>Slide 3</vt:lpstr>
      <vt:lpstr>1.2. Các kĩ năng </vt:lpstr>
      <vt:lpstr>2. HỌC TẬP HIỆU QUẢ VÀ GIẢNG DẠY HIỆU QUẢ (THEO HƯỚNG PHÁT TRIỂN NĂNG LỰC) </vt:lpstr>
      <vt:lpstr>2.2.2 GIẢNG DẠY, TOÁN HỌC, KHOA HỌC VÀ CÔNG NGHỆ </vt:lpstr>
      <vt:lpstr>2.2.2.2 Giảng dạy Toán học, khoa học, công nghệ  phản ánh các giá trị khoa học 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DẠY HỌC PHÁT TRIỂN NĂNG LỰC TRONG MÔN KHOA HỌC, TOÁN HỌC</dc:title>
  <dc:creator>ADMIN</dc:creator>
  <cp:lastModifiedBy>ADMIN</cp:lastModifiedBy>
  <cp:revision>4</cp:revision>
  <dcterms:created xsi:type="dcterms:W3CDTF">2006-08-16T00:00:00Z</dcterms:created>
  <dcterms:modified xsi:type="dcterms:W3CDTF">2017-07-12T06:42:18Z</dcterms:modified>
</cp:coreProperties>
</file>